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Internacionalização Abrangente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ISIC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904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7286" y="1028700"/>
            <a:ext cx="1697039" cy="4810124"/>
          </a:xfrm>
          <a:gradFill>
            <a:gsLst>
              <a:gs pos="22000">
                <a:schemeClr val="bg1">
                  <a:lumMod val="85000"/>
                </a:schemeClr>
              </a:gs>
              <a:gs pos="100000">
                <a:schemeClr val="dk1">
                  <a:tint val="84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t" anchorCtr="0">
            <a:normAutofit/>
          </a:bodyPr>
          <a:lstStyle/>
          <a:p>
            <a:r>
              <a:rPr lang="pt-BR" sz="2000" dirty="0" smtClean="0"/>
              <a:t>Compromisso institucional articulada </a:t>
            </a:r>
            <a:endParaRPr lang="pt-BR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89411" y="1038225"/>
            <a:ext cx="1697039" cy="4810124"/>
          </a:xfrm>
          <a:prstGeom prst="rect">
            <a:avLst/>
          </a:prstGeom>
          <a:gradFill rotWithShape="1">
            <a:gsLst>
              <a:gs pos="22000">
                <a:schemeClr val="bg1">
                  <a:lumMod val="85000"/>
                </a:schemeClr>
              </a:gs>
              <a:gs pos="100000">
                <a:schemeClr val="dk1">
                  <a:tint val="84000"/>
                </a:schemeClr>
              </a:gs>
            </a:gsLst>
            <a:lin ang="54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 smtClean="0"/>
              <a:t>Estrutura administrativa</a:t>
            </a:r>
            <a:endParaRPr lang="pt-BR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961061" y="1047750"/>
            <a:ext cx="1697039" cy="4810124"/>
          </a:xfrm>
          <a:prstGeom prst="rect">
            <a:avLst/>
          </a:prstGeom>
          <a:gradFill rotWithShape="1">
            <a:gsLst>
              <a:gs pos="22000">
                <a:schemeClr val="bg1">
                  <a:lumMod val="85000"/>
                </a:schemeClr>
              </a:gs>
              <a:gs pos="100000">
                <a:schemeClr val="dk1">
                  <a:tint val="84000"/>
                </a:schemeClr>
              </a:gs>
            </a:gsLst>
            <a:lin ang="54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 smtClean="0"/>
              <a:t>Curriculum e produtos</a:t>
            </a:r>
            <a:endParaRPr lang="pt-BR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32711" y="1047750"/>
            <a:ext cx="1697039" cy="4810124"/>
          </a:xfrm>
          <a:prstGeom prst="rect">
            <a:avLst/>
          </a:prstGeom>
          <a:gradFill rotWithShape="1">
            <a:gsLst>
              <a:gs pos="22000">
                <a:schemeClr val="bg1">
                  <a:lumMod val="85000"/>
                </a:schemeClr>
              </a:gs>
              <a:gs pos="100000">
                <a:schemeClr val="dk1">
                  <a:tint val="84000"/>
                </a:schemeClr>
              </a:gs>
            </a:gsLst>
            <a:lin ang="54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 smtClean="0"/>
              <a:t>Políticas e práticas de ensino e atendimento</a:t>
            </a:r>
            <a:endParaRPr lang="pt-BR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504361" y="1028700"/>
            <a:ext cx="1697039" cy="4810124"/>
          </a:xfrm>
          <a:prstGeom prst="rect">
            <a:avLst/>
          </a:prstGeom>
          <a:gradFill rotWithShape="1">
            <a:gsLst>
              <a:gs pos="22000">
                <a:schemeClr val="bg1">
                  <a:lumMod val="85000"/>
                </a:schemeClr>
              </a:gs>
              <a:gs pos="100000">
                <a:schemeClr val="dk1">
                  <a:tint val="84000"/>
                </a:schemeClr>
              </a:gs>
            </a:gsLst>
            <a:lin ang="54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 smtClean="0"/>
              <a:t>Colaboração e parcerias</a:t>
            </a:r>
            <a:endParaRPr lang="pt-BR" sz="2000" dirty="0"/>
          </a:p>
        </p:txBody>
      </p:sp>
      <p:sp>
        <p:nvSpPr>
          <p:cNvPr id="4" name="Left-Right Arrow 3"/>
          <p:cNvSpPr/>
          <p:nvPr/>
        </p:nvSpPr>
        <p:spPr>
          <a:xfrm>
            <a:off x="1972491" y="3476625"/>
            <a:ext cx="9692640" cy="2272937"/>
          </a:xfrm>
          <a:prstGeom prst="leftRightArrow">
            <a:avLst/>
          </a:prstGeom>
          <a:gradFill flip="none" rotWithShape="1">
            <a:gsLst>
              <a:gs pos="24000">
                <a:schemeClr val="accent1">
                  <a:shade val="30000"/>
                  <a:satMod val="115000"/>
                </a:schemeClr>
              </a:gs>
              <a:gs pos="42000">
                <a:schemeClr val="accent1">
                  <a:shade val="67500"/>
                  <a:satMod val="115000"/>
                </a:schemeClr>
              </a:gs>
              <a:gs pos="96000">
                <a:schemeClr val="accent1">
                  <a:shade val="100000"/>
                  <a:satMod val="115000"/>
                  <a:lumMod val="21000"/>
                  <a:lumOff val="79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smtClean="0"/>
              <a:t>Internacionalização Abrangente</a:t>
            </a:r>
            <a:endParaRPr lang="pt-BR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856424" y="6426925"/>
            <a:ext cx="2292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ISIC (www.isicons.org)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001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632</TotalTime>
  <Words>27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Corbel</vt:lpstr>
      <vt:lpstr>Parallax</vt:lpstr>
      <vt:lpstr>Internacionalização Abrangente</vt:lpstr>
      <vt:lpstr>Compromisso institucional articulada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Internacionalização Abrangente</dc:title>
  <dc:creator>Jeffrey Lloyd</dc:creator>
  <cp:lastModifiedBy>Jeffrey Lloyd</cp:lastModifiedBy>
  <cp:revision>8</cp:revision>
  <dcterms:created xsi:type="dcterms:W3CDTF">2014-06-16T18:36:31Z</dcterms:created>
  <dcterms:modified xsi:type="dcterms:W3CDTF">2014-06-28T18:03:50Z</dcterms:modified>
</cp:coreProperties>
</file>